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20"/>
  </p:notesMasterIdLst>
  <p:sldIdLst>
    <p:sldId id="274" r:id="rId3"/>
    <p:sldId id="258" r:id="rId4"/>
    <p:sldId id="287" r:id="rId5"/>
    <p:sldId id="297" r:id="rId6"/>
    <p:sldId id="276" r:id="rId7"/>
    <p:sldId id="301" r:id="rId8"/>
    <p:sldId id="286" r:id="rId9"/>
    <p:sldId id="277" r:id="rId10"/>
    <p:sldId id="300" r:id="rId11"/>
    <p:sldId id="282" r:id="rId12"/>
    <p:sldId id="291" r:id="rId13"/>
    <p:sldId id="295" r:id="rId14"/>
    <p:sldId id="302" r:id="rId15"/>
    <p:sldId id="264" r:id="rId16"/>
    <p:sldId id="265" r:id="rId17"/>
    <p:sldId id="266" r:id="rId18"/>
    <p:sldId id="26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86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0" d="100"/>
          <a:sy n="30" d="100"/>
        </p:scale>
        <p:origin x="-1050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5190CD-6D71-4278-AE12-CFA4983B9E8F}" type="datetimeFigureOut">
              <a:rPr lang="en-US" smtClean="0"/>
              <a:t>4/15/2013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71147E-D85C-4E44-B0E9-7007231A1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189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70024-06C8-42F8-AF86-81BD7A2A46F6}" type="datetimeFigureOut">
              <a:rPr lang="en-US" smtClean="0">
                <a:solidFill>
                  <a:srgbClr val="EEECE1">
                    <a:shade val="90000"/>
                  </a:srgbClr>
                </a:solidFill>
              </a:rPr>
              <a:pPr/>
              <a:t>4/15/2013</a:t>
            </a:fld>
            <a:endParaRPr lang="en-US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0A923-3EE7-4B26-A87A-6C8201FCA2AA}" type="slidenum">
              <a:rPr lang="en-US" smtClean="0">
                <a:solidFill>
                  <a:srgbClr val="EEECE1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EEECE1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7219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70024-06C8-42F8-AF86-81BD7A2A46F6}" type="datetimeFigureOut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4/15/2013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0A923-3EE7-4B26-A87A-6C8201FCA2AA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9736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70024-06C8-42F8-AF86-81BD7A2A46F6}" type="datetimeFigureOut">
              <a:rPr lang="en-US" smtClean="0">
                <a:solidFill>
                  <a:srgbClr val="EEECE1">
                    <a:shade val="90000"/>
                  </a:srgbClr>
                </a:solidFill>
              </a:rPr>
              <a:pPr/>
              <a:t>4/15/2013</a:t>
            </a:fld>
            <a:endParaRPr lang="en-US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0A923-3EE7-4B26-A87A-6C8201FCA2AA}" type="slidenum">
              <a:rPr lang="en-US" smtClean="0">
                <a:solidFill>
                  <a:srgbClr val="EEECE1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EEECE1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7255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70024-06C8-42F8-AF86-81BD7A2A46F6}" type="datetimeFigureOut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4/15/2013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0A923-3EE7-4B26-A87A-6C8201FCA2AA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224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70024-06C8-42F8-AF86-81BD7A2A46F6}" type="datetimeFigureOut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4/15/2013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0A923-3EE7-4B26-A87A-6C8201FCA2AA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9787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70024-06C8-42F8-AF86-81BD7A2A46F6}" type="datetimeFigureOut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4/15/2013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0A923-3EE7-4B26-A87A-6C8201FCA2AA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2064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70024-06C8-42F8-AF86-81BD7A2A46F6}" type="datetimeFigureOut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4/15/2013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0A923-3EE7-4B26-A87A-6C8201FCA2AA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8026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70024-06C8-42F8-AF86-81BD7A2A46F6}" type="datetimeFigureOut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4/15/2013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0A923-3EE7-4B26-A87A-6C8201FCA2AA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841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70024-06C8-42F8-AF86-81BD7A2A46F6}" type="datetimeFigureOut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4/15/2013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360A923-3EE7-4B26-A87A-6C8201FCA2AA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1528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70024-06C8-42F8-AF86-81BD7A2A46F6}" type="datetimeFigureOut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4/15/2013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0A923-3EE7-4B26-A87A-6C8201FCA2AA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7254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70024-06C8-42F8-AF86-81BD7A2A46F6}" type="datetimeFigureOut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4/15/2013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0A923-3EE7-4B26-A87A-6C8201FCA2AA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51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9B70024-06C8-42F8-AF86-81BD7A2A46F6}" type="datetimeFigureOut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4/15/2013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360A923-3EE7-4B26-A87A-6C8201FCA2AA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3219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7" Type="http://schemas.openxmlformats.org/officeDocument/2006/relationships/image" Target="../media/image35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5240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800" y="228600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আস্‌সালামু </a:t>
            </a:r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আলাইকু</a:t>
            </a:r>
            <a:r>
              <a:rPr lang="bn-BD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en-US" sz="4800" dirty="0">
              <a:solidFill>
                <a:prstClr val="black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185332" y="5400674"/>
            <a:ext cx="6891867" cy="1457326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9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333" y="1059597"/>
            <a:ext cx="7717471" cy="4341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18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Public\Pictures\ti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2" y="1906869"/>
            <a:ext cx="4267200" cy="320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1" y="5486400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মুযদালিফায় অবস্থান করা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820" y="1906869"/>
            <a:ext cx="4419600" cy="3153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4394546" y="5289320"/>
            <a:ext cx="47113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সাফা ও মারওয়া পাহাড়ের মাঝে সাঈ করা</a:t>
            </a:r>
            <a:endParaRPr lang="en-US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54702" y="533400"/>
            <a:ext cx="307968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b="1" dirty="0">
                <a:latin typeface="NikoshBAN" pitchFamily="2" charset="0"/>
                <a:cs typeface="NikoshBAN" pitchFamily="2" charset="0"/>
              </a:rPr>
              <a:t>ওয়াজিব সমূহ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523773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6927" y="7896285"/>
            <a:ext cx="8686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 smtClean="0"/>
          </a:p>
          <a:p>
            <a:endParaRPr lang="bn-BD" sz="3600" dirty="0"/>
          </a:p>
          <a:p>
            <a:endParaRPr lang="bn-BD" sz="3600" dirty="0" smtClean="0"/>
          </a:p>
          <a:p>
            <a:pPr marL="571500" indent="-571500">
              <a:buFont typeface="Wingdings" pitchFamily="2" charset="2"/>
              <a:buChar char="v"/>
            </a:pPr>
            <a:r>
              <a:rPr lang="bn-BD" sz="3600" dirty="0" smtClean="0"/>
              <a:t>জামরাতুলা আকাবাতে কংকর নিক্ষেপ করা।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bn-BD" sz="3600" dirty="0" smtClean="0"/>
              <a:t>তাওয়াফে ছদর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bn-BD" sz="3600" dirty="0" smtClean="0"/>
              <a:t>মাথা মুড়ানো বা চুল কাটা।</a:t>
            </a:r>
            <a:endParaRPr lang="en-US" sz="36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55893"/>
            <a:ext cx="4184073" cy="289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237666" y="3080727"/>
            <a:ext cx="40735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জামরাতুল আকাবাতে কংকর নিক্ষেপ করা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55893"/>
            <a:ext cx="4067175" cy="2840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133" y="3342039"/>
            <a:ext cx="4024313" cy="247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6386855" y="2895600"/>
            <a:ext cx="17748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মাথা মুড়ানো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13395" y="6096000"/>
            <a:ext cx="139974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চুল কাটা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2" descr="C:\Users\Public\Pictures\tt-9.b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12" y="3516888"/>
            <a:ext cx="4124061" cy="238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6096000"/>
            <a:ext cx="3777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তাওয়াফে ছদর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731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ublic\Pictures\addayti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12" y="3962400"/>
            <a:ext cx="3617088" cy="2453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Public\Pictures\addaytik-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142" y="304800"/>
            <a:ext cx="3285258" cy="2362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Public\Pictures\addaytik-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36" y="289560"/>
            <a:ext cx="3386640" cy="214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Public\Pictures\addaytik-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142" y="3962399"/>
            <a:ext cx="3361458" cy="2453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95600" y="2997000"/>
            <a:ext cx="350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আধ্যাত্নিক গুরুত্ব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29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1000"/>
            <a:ext cx="2619375" cy="17430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051" y="3970615"/>
            <a:ext cx="2327095" cy="17430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888" y="435292"/>
            <a:ext cx="2558762" cy="16887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3163669"/>
            <a:ext cx="2057400" cy="24669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99" y="3733800"/>
            <a:ext cx="2543175" cy="18002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924175" y="3163669"/>
            <a:ext cx="3248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সামাজিক গুরুত্ব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0" y="251460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ভাতৃ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ত্ব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33800" y="5791200"/>
            <a:ext cx="2191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সহানুভূতি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34200" y="23622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শৃঙ্খলা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2000" y="5717857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ঐক্য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05600" y="5715000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সহমর্মিতা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101" name="Picture 5" descr="C:\Users\Public\Pictures\eid-towhid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017" y="457200"/>
            <a:ext cx="2887165" cy="1858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28160" y="2670929"/>
            <a:ext cx="1597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সৌহার্দ্য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196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6" grpId="0"/>
      <p:bldP spid="17" grpId="0"/>
      <p:bldP spid="18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124200"/>
            <a:ext cx="8991600" cy="181588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bn-BD" sz="1600" b="1" dirty="0" smtClean="0">
              <a:solidFill>
                <a:schemeClr val="tx1"/>
              </a:solidFill>
            </a:endParaRPr>
          </a:p>
          <a:p>
            <a:pPr marL="742950" lvl="1" indent="-285750">
              <a:buFont typeface="Wingdings" pitchFamily="2" charset="2"/>
              <a:buChar char="Ø"/>
            </a:pPr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হাজ্জ পালনকারি ব্যক্তি আল্লাহর খুবই প্রিয়    </a:t>
            </a:r>
          </a:p>
          <a:p>
            <a:pPr lvl="1"/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বান্দা মূল্যায়ন কর।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1600200" y="541854"/>
            <a:ext cx="5562600" cy="1744146"/>
          </a:xfrm>
          <a:prstGeom prst="horizontalScroll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দলীয় কাজঃ</a:t>
            </a:r>
            <a:endParaRPr lang="en-US" sz="7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774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44129" y="128228"/>
            <a:ext cx="5742471" cy="156966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1759803"/>
            <a:ext cx="57912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857250" indent="-857250">
              <a:buFont typeface="Wingdings" pitchFamily="2" charset="2"/>
              <a:buChar char="ü"/>
            </a:pPr>
            <a:r>
              <a:rPr lang="bn-BD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হাজ্জের ফরজ কয়টি?</a:t>
            </a:r>
            <a:endParaRPr lang="en-US" sz="4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2492514"/>
            <a:ext cx="5791200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857250" indent="-857250">
              <a:buFont typeface="Wingdings" pitchFamily="2" charset="2"/>
              <a:buChar char="ü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হাজ্জ কাদের উপর ফরয?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95400" y="3124200"/>
            <a:ext cx="5791200" cy="120032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ü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সাঈ বলতে কী বোঝায়।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আমরা কেন হাজ্জ পালন করবো ?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8838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352800"/>
            <a:ext cx="754380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3600" dirty="0"/>
              <a:t> </a:t>
            </a:r>
            <a:r>
              <a:rPr lang="bn-BD" sz="3600" dirty="0" smtClean="0"/>
              <a:t>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হাজ্জ মুসলিম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বিশ্বের মহাসম্মেলন বিশ্লেষণ  কর।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gular Pentagon 3"/>
          <p:cNvSpPr/>
          <p:nvPr/>
        </p:nvSpPr>
        <p:spPr>
          <a:xfrm>
            <a:off x="1295400" y="870466"/>
            <a:ext cx="7239000" cy="1415534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>
                <a:latin typeface="NikoshBAN" pitchFamily="2" charset="0"/>
                <a:cs typeface="NikoshBAN" pitchFamily="2" charset="0"/>
              </a:rPr>
              <a:t>বাড়ির কাজঃ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33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694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043" y="152400"/>
            <a:ext cx="952500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7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87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12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66255"/>
            <a:ext cx="7010400" cy="39624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মুহাম্মদ তৌহিদুল ইসলাম ভূঁঞা</a:t>
            </a:r>
            <a:br>
              <a:rPr lang="bn-BD" sz="3600" dirty="0" smtClean="0">
                <a:latin typeface="NikoshBAN" pitchFamily="2" charset="0"/>
                <a:cs typeface="NikoshBAN" pitchFamily="2" charset="0"/>
              </a:rPr>
            </a:b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প্রভাষক</a:t>
            </a:r>
            <a:br>
              <a:rPr lang="bn-BD" sz="3600" dirty="0" smtClean="0">
                <a:latin typeface="NikoshBAN" pitchFamily="2" charset="0"/>
                <a:cs typeface="NikoshBAN" pitchFamily="2" charset="0"/>
              </a:rPr>
            </a:b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ইউনিভার্সিটি ল্যাবরেটরি স্কুল ও কলেজ</a:t>
            </a:r>
            <a:br>
              <a:rPr lang="bn-BD" sz="3600" dirty="0" smtClean="0">
                <a:latin typeface="NikoshBAN" pitchFamily="2" charset="0"/>
                <a:cs typeface="NikoshBAN" pitchFamily="2" charset="0"/>
              </a:rPr>
            </a:b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আর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ঢাকা বিশ্বিবিদ্যালয়,ঢাক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latin typeface="NikoshBAN" pitchFamily="2" charset="0"/>
                <a:cs typeface="NikoshBAN" pitchFamily="2" charset="0"/>
              </a:rPr>
              <a:t>মোবাইলঃ০১৫৫২৪১৬৯৪৫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latin typeface="NikoshBAN" pitchFamily="2" charset="0"/>
                <a:cs typeface="NikoshBAN" pitchFamily="2" charset="0"/>
              </a:rPr>
            </a:b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towhidulislamdc@gmail.com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4343400"/>
            <a:ext cx="4648200" cy="24384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bn-BD" dirty="0" smtClean="0">
                <a:solidFill>
                  <a:prstClr val="black"/>
                </a:solidFill>
                <a:latin typeface="NikoshBAN" pitchFamily="2" charset="0"/>
                <a:ea typeface="+mj-ea"/>
                <a:cs typeface="NikoshBAN" pitchFamily="2" charset="0"/>
              </a:rPr>
              <a:t>শ্রেণি-নবম</a:t>
            </a:r>
            <a:r>
              <a:rPr lang="bn-BD" dirty="0">
                <a:solidFill>
                  <a:prstClr val="black"/>
                </a:solidFill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lang="bn-BD" dirty="0">
                <a:solidFill>
                  <a:prstClr val="black"/>
                </a:solidFill>
                <a:latin typeface="NikoshBAN" pitchFamily="2" charset="0"/>
                <a:ea typeface="+mj-ea"/>
                <a:cs typeface="NikoshBAN" pitchFamily="2" charset="0"/>
              </a:rPr>
            </a:br>
            <a:r>
              <a:rPr lang="bn-BD" dirty="0">
                <a:solidFill>
                  <a:prstClr val="black"/>
                </a:solidFill>
                <a:latin typeface="NikoshBAN" pitchFamily="2" charset="0"/>
                <a:ea typeface="+mj-ea"/>
                <a:cs typeface="NikoshBAN" pitchFamily="2" charset="0"/>
              </a:rPr>
              <a:t>বিষয়-ইসলাম শিক্ষা</a:t>
            </a:r>
            <a:r>
              <a:rPr lang="en-US" dirty="0">
                <a:solidFill>
                  <a:prstClr val="black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endParaRPr lang="bn-BD" dirty="0" smtClean="0">
              <a:solidFill>
                <a:prstClr val="black"/>
              </a:solidFill>
              <a:latin typeface="NikoshBAN" pitchFamily="2" charset="0"/>
              <a:ea typeface="+mj-ea"/>
              <a:cs typeface="NikoshBAN" pitchFamily="2" charset="0"/>
            </a:endParaRPr>
          </a:p>
          <a:p>
            <a:pPr marL="0" indent="0">
              <a:buNone/>
            </a:pPr>
            <a:r>
              <a:rPr lang="bn-BD" dirty="0" smtClean="0">
                <a:solidFill>
                  <a:prstClr val="black"/>
                </a:solidFill>
                <a:latin typeface="NikoshBAN" pitchFamily="2" charset="0"/>
                <a:ea typeface="+mj-ea"/>
                <a:cs typeface="NikoshBAN" pitchFamily="2" charset="0"/>
              </a:rPr>
              <a:t>তৃতীয় অধ্যায়-ইবাদাত</a:t>
            </a:r>
            <a:r>
              <a:rPr lang="en-US" dirty="0" smtClean="0">
                <a:solidFill>
                  <a:prstClr val="black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bn-BD" dirty="0" smtClean="0">
                <a:solidFill>
                  <a:prstClr val="black"/>
                </a:solidFill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lang="bn-BD" dirty="0" smtClean="0">
                <a:solidFill>
                  <a:prstClr val="black"/>
                </a:solidFill>
                <a:latin typeface="NikoshBAN" pitchFamily="2" charset="0"/>
                <a:ea typeface="+mj-ea"/>
                <a:cs typeface="NikoshBAN" pitchFamily="2" charset="0"/>
              </a:rPr>
            </a:br>
            <a:r>
              <a:rPr lang="en-US" dirty="0" smtClean="0">
                <a:solidFill>
                  <a:prstClr val="black"/>
                </a:solidFill>
                <a:latin typeface="NikoshBAN" pitchFamily="2" charset="0"/>
                <a:ea typeface="+mj-ea"/>
                <a:cs typeface="NikoshBAN" pitchFamily="2" charset="0"/>
              </a:rPr>
              <a:t>1</a:t>
            </a:r>
            <a:r>
              <a:rPr lang="bn-BD" dirty="0" smtClean="0">
                <a:solidFill>
                  <a:prstClr val="black"/>
                </a:solidFill>
                <a:latin typeface="NikoshBAN" pitchFamily="2" charset="0"/>
                <a:ea typeface="+mj-ea"/>
                <a:cs typeface="NikoshBAN" pitchFamily="2" charset="0"/>
              </a:rPr>
              <a:t>6</a:t>
            </a:r>
            <a:r>
              <a:rPr lang="en-US" dirty="0" smtClean="0">
                <a:solidFill>
                  <a:prstClr val="black"/>
                </a:solidFill>
                <a:latin typeface="NikoshBAN" pitchFamily="2" charset="0"/>
                <a:ea typeface="+mj-ea"/>
                <a:cs typeface="NikoshBAN" pitchFamily="2" charset="0"/>
              </a:rPr>
              <a:t>/12/2012</a:t>
            </a:r>
          </a:p>
          <a:p>
            <a:pPr marL="0" indent="0">
              <a:buNone/>
            </a:pPr>
            <a:endParaRPr lang="en-US" dirty="0" smtClean="0">
              <a:solidFill>
                <a:prstClr val="black"/>
              </a:solidFill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Arrow 8"/>
          <p:cNvSpPr/>
          <p:nvPr/>
        </p:nvSpPr>
        <p:spPr>
          <a:xfrm>
            <a:off x="838200" y="76200"/>
            <a:ext cx="2209800" cy="1066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143000" y="304800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কালিমা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147" name="Picture 3" descr="C:\Users\Public\Pictures\nama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267200"/>
            <a:ext cx="3552209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Up Arrow 7"/>
          <p:cNvSpPr/>
          <p:nvPr/>
        </p:nvSpPr>
        <p:spPr>
          <a:xfrm>
            <a:off x="838200" y="6324600"/>
            <a:ext cx="2133600" cy="457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সালাত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Isosceles Triangle 12"/>
          <p:cNvSpPr/>
          <p:nvPr/>
        </p:nvSpPr>
        <p:spPr>
          <a:xfrm>
            <a:off x="5638800" y="6324600"/>
            <a:ext cx="2133600" cy="381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যাকাত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Up Arrow 13"/>
          <p:cNvSpPr/>
          <p:nvPr/>
        </p:nvSpPr>
        <p:spPr>
          <a:xfrm>
            <a:off x="4038600" y="4267200"/>
            <a:ext cx="801669" cy="1371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সাওম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124200" y="76200"/>
            <a:ext cx="566322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4000" dirty="0" smtClean="0"/>
              <a:t> </a:t>
            </a:r>
            <a:r>
              <a:rPr lang="ar-AE" sz="4000" dirty="0"/>
              <a:t>لَآ اِلٰهَ اِلَّا اللّٰهُ </a:t>
            </a:r>
            <a:r>
              <a:rPr lang="ar-AE" sz="6000" dirty="0"/>
              <a:t>مُحَمَّدٌ</a:t>
            </a:r>
            <a:r>
              <a:rPr lang="ar-AE" sz="4000" dirty="0"/>
              <a:t> رَّسُوْلُ اللّٰهِؕ</a:t>
            </a:r>
          </a:p>
          <a:p>
            <a:endParaRPr lang="en-US" sz="4000" dirty="0"/>
          </a:p>
        </p:txBody>
      </p:sp>
      <p:pic>
        <p:nvPicPr>
          <p:cNvPr id="38" name="Picture 4" descr="C:\Users\Public\Pictures\zaka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139183"/>
            <a:ext cx="3651354" cy="205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5" descr="C:\Users\Public\Pictures\iffta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95400"/>
            <a:ext cx="6818127" cy="2689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865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8" grpId="0" animBg="1"/>
      <p:bldP spid="13" grpId="0" animBg="1"/>
      <p:bldP spid="14" grpId="0" animBg="1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Public\Pictures\tt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979" y="762000"/>
            <a:ext cx="7308621" cy="4802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Up Arrow 3"/>
          <p:cNvSpPr/>
          <p:nvPr/>
        </p:nvSpPr>
        <p:spPr>
          <a:xfrm>
            <a:off x="3200400" y="5715000"/>
            <a:ext cx="2286000" cy="914400"/>
          </a:xfrm>
          <a:prstGeom prst="up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হাজ্জ</a:t>
            </a:r>
            <a:endParaRPr lang="en-US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258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4490" y="2743200"/>
            <a:ext cx="8322310" cy="249299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হাজ্জ সর্ম্পকে বলতে পারবে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হাজ্জের ফরয ও 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ওয়াজিবগুলো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উল্লেখ করতে পারবে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হাজ্জের আধ্যাত্মিক শিক্ষা </a:t>
            </a:r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ব্যাখ্যা করতে </a:t>
            </a:r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হাজ্জের </a:t>
            </a:r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সামাজিক শিক্ষা বিশ্লেষণ করতে পারবে</a:t>
            </a:r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400" y="304800"/>
            <a:ext cx="3200400" cy="132343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1905000"/>
            <a:ext cx="5943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5485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Public\Pictures\bangla-po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420" y="2724150"/>
            <a:ext cx="3581400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Public\Pictures\bang-po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420" y="183356"/>
            <a:ext cx="3581400" cy="221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19800" y="5867400"/>
            <a:ext cx="26670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হাজ্জ ফরয নয়</a:t>
            </a:r>
            <a:endParaRPr lang="en-US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5867400"/>
            <a:ext cx="3318588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হাজ্জ ফরয</a:t>
            </a:r>
            <a:endParaRPr lang="en-US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6" name="Picture 6" descr="C:\Users\Public\Pictures\richsman-ba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667000"/>
            <a:ext cx="3298882" cy="273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Public\Pictures\sukhe manu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"/>
            <a:ext cx="3298882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93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6035" y="2057400"/>
            <a:ext cx="4493189" cy="24080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9142" y="346364"/>
            <a:ext cx="241598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34833" y="58187"/>
            <a:ext cx="2057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51598" y="289150"/>
            <a:ext cx="2133600" cy="152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40079" y="4945200"/>
            <a:ext cx="2144847" cy="137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6600" y="4945201"/>
            <a:ext cx="2012973" cy="14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3352" y="4603549"/>
            <a:ext cx="2374921" cy="1599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04800" y="1828800"/>
            <a:ext cx="2479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মক্কা শরীফ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43169" y="16002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আরাফাহ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10400" y="1886634"/>
            <a:ext cx="1674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মুজদালিফা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70330" y="6287869"/>
            <a:ext cx="1287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মিনা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800" y="6096000"/>
            <a:ext cx="1838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মদিনা শরীফ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6600" y="44196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কাবা শরীফ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Up Arrow 23"/>
          <p:cNvSpPr/>
          <p:nvPr/>
        </p:nvSpPr>
        <p:spPr>
          <a:xfrm rot="19416482">
            <a:off x="2050258" y="2091422"/>
            <a:ext cx="373336" cy="44807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Up Arrow 25"/>
          <p:cNvSpPr/>
          <p:nvPr/>
        </p:nvSpPr>
        <p:spPr>
          <a:xfrm>
            <a:off x="4800600" y="1752600"/>
            <a:ext cx="304800" cy="29346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Up Arrow 27"/>
          <p:cNvSpPr/>
          <p:nvPr/>
        </p:nvSpPr>
        <p:spPr>
          <a:xfrm rot="2721975">
            <a:off x="6263570" y="1908116"/>
            <a:ext cx="417226" cy="76349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 rot="2801933">
            <a:off x="6103591" y="4294420"/>
            <a:ext cx="894413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Left Arrow 29"/>
          <p:cNvSpPr/>
          <p:nvPr/>
        </p:nvSpPr>
        <p:spPr>
          <a:xfrm rot="16200000">
            <a:off x="4404498" y="4648200"/>
            <a:ext cx="327204" cy="297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Left Arrow 30"/>
          <p:cNvSpPr/>
          <p:nvPr/>
        </p:nvSpPr>
        <p:spPr>
          <a:xfrm rot="20106989">
            <a:off x="1357853" y="4189465"/>
            <a:ext cx="1067961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3458633" y="6324600"/>
            <a:ext cx="19515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হাজরে আসওয়াদ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903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  <p:bldP spid="12" grpId="0"/>
      <p:bldP spid="13" grpId="0"/>
      <p:bldP spid="19" grpId="0"/>
      <p:bldP spid="9" grpId="0"/>
      <p:bldP spid="24" grpId="0" animBg="1"/>
      <p:bldP spid="26" grpId="0" animBg="1"/>
      <p:bldP spid="28" grpId="0" animBg="1"/>
      <p:bldP spid="29" grpId="0" animBg="1"/>
      <p:bldP spid="30" grpId="0" animBg="1"/>
      <p:bldP spid="31" grpId="0" animBg="1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1172736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চল একটি হাজ্জের ভিডিও দেখি</a:t>
            </a:r>
            <a:endParaRPr lang="en-US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87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ublic\Pictures\towhi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0025"/>
            <a:ext cx="17430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Public\Pictures\towhid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930" y="69055"/>
            <a:ext cx="1424940" cy="288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Public\Pictures\arafa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00024"/>
            <a:ext cx="3942215" cy="2790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Public\Pictures\tt-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620779"/>
            <a:ext cx="4158876" cy="2732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0074" y="4270027"/>
            <a:ext cx="3514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হাজ্জের </a:t>
            </a:r>
            <a:r>
              <a:rPr lang="bn-BD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ফরয </a:t>
            </a:r>
            <a:r>
              <a:rPr lang="bn-BD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সমূহ</a:t>
            </a:r>
            <a:endParaRPr lang="en-US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2990581"/>
            <a:ext cx="1649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ইহরাম বাধা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936938" y="3082914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আরাফাতের ময়দানে অবস্থান </a:t>
            </a:r>
            <a:r>
              <a:rPr lang="bn-BD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24400" y="6334780"/>
            <a:ext cx="3608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তাওয়াফে যিয়ারত করা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753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Flo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1725</TotalTime>
  <Words>175</Words>
  <Application>Microsoft Office PowerPoint</Application>
  <PresentationFormat>On-screen Show (4:3)</PresentationFormat>
  <Paragraphs>64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1_Flow</vt:lpstr>
      <vt:lpstr>PowerPoint Presentation</vt:lpstr>
      <vt:lpstr>মুহাম্মদ তৌহিদুল ইসলাম ভূঁঞা প্রভাষক ইউনিভার্সিটি ল্যাবরেটরি স্কুল ও কলেজ আই. ই. আর. ঢাকা বিশ্বিবিদ্যালয়,ঢাক। মোবাইলঃ০১৫৫২৪১৬৯৪৫ towhidulislamdc@gmail.com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আমার</dc:title>
  <dc:creator>Doel-1612i3</dc:creator>
  <cp:lastModifiedBy>Doel-1612i3</cp:lastModifiedBy>
  <cp:revision>185</cp:revision>
  <dcterms:created xsi:type="dcterms:W3CDTF">2006-08-16T00:00:00Z</dcterms:created>
  <dcterms:modified xsi:type="dcterms:W3CDTF">2013-04-15T06:57:20Z</dcterms:modified>
</cp:coreProperties>
</file>